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7" autoAdjust="0"/>
    <p:restoredTop sz="86416" autoAdjust="0"/>
  </p:normalViewPr>
  <p:slideViewPr>
    <p:cSldViewPr>
      <p:cViewPr varScale="1">
        <p:scale>
          <a:sx n="44" d="100"/>
          <a:sy n="44" d="100"/>
        </p:scale>
        <p:origin x="-108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038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76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13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986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643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26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99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90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097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620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010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542B-CEEE-44F2-AE83-A89AE200D582}" type="datetimeFigureOut">
              <a:rPr lang="pt-PT" smtClean="0"/>
              <a:t>05-02-2016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490B-D123-4366-BFC5-C8D84789C5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8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980728"/>
            <a:ext cx="436245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4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Apresentação no Ecrã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4</cp:revision>
  <dcterms:created xsi:type="dcterms:W3CDTF">2016-02-05T09:11:54Z</dcterms:created>
  <dcterms:modified xsi:type="dcterms:W3CDTF">2016-02-05T09:37:51Z</dcterms:modified>
</cp:coreProperties>
</file>